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  <p:embeddedFont>
      <p:font typeface="Roboto Mono Regula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Regula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Regular-italic.fntdata"/><Relationship Id="rId30" Type="http://schemas.openxmlformats.org/officeDocument/2006/relationships/font" Target="fonts/RobotoMonoRegular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MonoRegular-boldItalic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bfb47ff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bfb47ff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f218216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f218216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f218216f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f218216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f218216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f218216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f218216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f218216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5bfb47ffa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5bfb47ff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f218216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f218216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218216f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218216f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guides.github.com/introduction/git-handbook/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git-scm.com/book/en/v2" TargetMode="External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atlassian.com/git/tutorials/learn-git-with-bitbucket-cloud" TargetMode="External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training.github.com/downloads/github-git-cheat-sheet/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gitimmersion.com/" TargetMode="External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learngitbranching.js.org/" TargetMode="External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github.com/jlord/git-it-electron#what-to-install" TargetMode="Externa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Resources to train GIT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Git 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414725" y="944075"/>
            <a:ext cx="85446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Handbook: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https://guides.github.com/introduction/git-handbook/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 b="38782" l="0" r="0" t="17990"/>
          <a:stretch/>
        </p:blipFill>
        <p:spPr>
          <a:xfrm>
            <a:off x="493663" y="1526125"/>
            <a:ext cx="8386725" cy="29964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Git 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 txBox="1"/>
          <p:nvPr/>
        </p:nvSpPr>
        <p:spPr>
          <a:xfrm>
            <a:off x="414725" y="944075"/>
            <a:ext cx="85446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Pro Book: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https://git-scm.com/book/en/v2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 rotWithShape="1">
          <a:blip r:embed="rId5">
            <a:alphaModFix/>
          </a:blip>
          <a:srcRect b="52031" l="0" r="0" t="0"/>
          <a:stretch/>
        </p:blipFill>
        <p:spPr>
          <a:xfrm>
            <a:off x="602263" y="1454100"/>
            <a:ext cx="7939476" cy="313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Git 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" name="Google Shape;155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/>
          <p:nvPr/>
        </p:nvSpPr>
        <p:spPr>
          <a:xfrm>
            <a:off x="359400" y="944075"/>
            <a:ext cx="86892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Attlasian: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https://www.atlassian.com/git/tutorials/learn-git-with-bitbucket-cloud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5">
            <a:alphaModFix/>
          </a:blip>
          <a:srcRect b="13934" l="0" r="0" t="0"/>
          <a:stretch/>
        </p:blipFill>
        <p:spPr>
          <a:xfrm>
            <a:off x="880600" y="1974950"/>
            <a:ext cx="7382799" cy="300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Git 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414725" y="944075"/>
            <a:ext cx="85446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CheatSheet: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https://training.github.com/downloads/github-git-cheat-sheet/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633" y="1791951"/>
            <a:ext cx="4233727" cy="32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Practice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" name="Google Shape;173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414725" y="944075"/>
            <a:ext cx="8544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Immersion: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https://gitimmersion.com/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75" y="1374764"/>
            <a:ext cx="6996361" cy="348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Practice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" name="Google Shape;182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414725" y="944075"/>
            <a:ext cx="8544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Learn 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Branching: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https://learngitbranching.js.org/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500" y="1352375"/>
            <a:ext cx="7386993" cy="34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Practice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414725" y="944075"/>
            <a:ext cx="8544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Git it: </a:t>
            </a: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https://github.com/jlord/git-it-electron#what-to-install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913" y="1352375"/>
            <a:ext cx="4078170" cy="34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